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1" r:id="rId9"/>
    <p:sldId id="262" r:id="rId10"/>
    <p:sldId id="266" r:id="rId11"/>
    <p:sldId id="267" r:id="rId12"/>
    <p:sldId id="263" r:id="rId13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" userDrawn="1">
          <p15:clr>
            <a:srgbClr val="A4A3A4"/>
          </p15:clr>
        </p15:guide>
        <p15:guide id="2" pos="5208" userDrawn="1">
          <p15:clr>
            <a:srgbClr val="A4A3A4"/>
          </p15:clr>
        </p15:guide>
        <p15:guide id="3" orient="horz" pos="40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E7FF"/>
    <a:srgbClr val="B3EBFF"/>
    <a:srgbClr val="8FE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914FF3-F8BF-446B-A544-9C77D0F649E8}" v="1" dt="2022-03-14T16:12:28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4" autoAdjust="0"/>
    <p:restoredTop sz="85817" autoAdjust="0"/>
  </p:normalViewPr>
  <p:slideViewPr>
    <p:cSldViewPr snapToGrid="0">
      <p:cViewPr>
        <p:scale>
          <a:sx n="64" d="100"/>
          <a:sy n="64" d="100"/>
        </p:scale>
        <p:origin x="540" y="48"/>
      </p:cViewPr>
      <p:guideLst>
        <p:guide orient="horz" pos="336"/>
        <p:guide pos="5208"/>
        <p:guide orient="horz" pos="40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>
        <p:scale>
          <a:sx n="54" d="100"/>
          <a:sy n="54" d="100"/>
        </p:scale>
        <p:origin x="2433" y="51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Simard" userId="3f22a94bb2ced6ae" providerId="LiveId" clId="{1D4D43DC-BF92-4EA5-B948-A2EF8CE214BE}"/>
    <pc:docChg chg="custSel modSld">
      <pc:chgData name="Donald Simard" userId="3f22a94bb2ced6ae" providerId="LiveId" clId="{1D4D43DC-BF92-4EA5-B948-A2EF8CE214BE}" dt="2021-12-23T13:20:18.199" v="1098" actId="20577"/>
      <pc:docMkLst>
        <pc:docMk/>
      </pc:docMkLst>
      <pc:sldChg chg="modNotesTx">
        <pc:chgData name="Donald Simard" userId="3f22a94bb2ced6ae" providerId="LiveId" clId="{1D4D43DC-BF92-4EA5-B948-A2EF8CE214BE}" dt="2021-12-22T23:17:58.614" v="502" actId="20577"/>
        <pc:sldMkLst>
          <pc:docMk/>
          <pc:sldMk cId="4009827911" sldId="257"/>
        </pc:sldMkLst>
      </pc:sldChg>
      <pc:sldChg chg="modNotesTx">
        <pc:chgData name="Donald Simard" userId="3f22a94bb2ced6ae" providerId="LiveId" clId="{1D4D43DC-BF92-4EA5-B948-A2EF8CE214BE}" dt="2021-12-22T23:19:23.663" v="673" actId="20577"/>
        <pc:sldMkLst>
          <pc:docMk/>
          <pc:sldMk cId="4269779233" sldId="258"/>
        </pc:sldMkLst>
      </pc:sldChg>
      <pc:sldChg chg="modNotesTx">
        <pc:chgData name="Donald Simard" userId="3f22a94bb2ced6ae" providerId="LiveId" clId="{1D4D43DC-BF92-4EA5-B948-A2EF8CE214BE}" dt="2021-12-22T23:20:49.253" v="845" actId="20577"/>
        <pc:sldMkLst>
          <pc:docMk/>
          <pc:sldMk cId="1629392579" sldId="259"/>
        </pc:sldMkLst>
      </pc:sldChg>
      <pc:sldChg chg="modNotesTx">
        <pc:chgData name="Donald Simard" userId="3f22a94bb2ced6ae" providerId="LiveId" clId="{1D4D43DC-BF92-4EA5-B948-A2EF8CE214BE}" dt="2021-12-22T23:15:32.602" v="104" actId="20577"/>
        <pc:sldMkLst>
          <pc:docMk/>
          <pc:sldMk cId="3059151416" sldId="262"/>
        </pc:sldMkLst>
      </pc:sldChg>
      <pc:sldChg chg="modSp mod modNotesTx">
        <pc:chgData name="Donald Simard" userId="3f22a94bb2ced6ae" providerId="LiveId" clId="{1D4D43DC-BF92-4EA5-B948-A2EF8CE214BE}" dt="2021-12-23T13:20:18.199" v="1098" actId="20577"/>
        <pc:sldMkLst>
          <pc:docMk/>
          <pc:sldMk cId="2297112071" sldId="264"/>
        </pc:sldMkLst>
        <pc:spChg chg="mod">
          <ac:chgData name="Donald Simard" userId="3f22a94bb2ced6ae" providerId="LiveId" clId="{1D4D43DC-BF92-4EA5-B948-A2EF8CE214BE}" dt="2021-12-23T13:20:18.199" v="1098" actId="20577"/>
          <ac:spMkLst>
            <pc:docMk/>
            <pc:sldMk cId="2297112071" sldId="264"/>
            <ac:spMk id="7" creationId="{66817EA2-EB55-467C-A455-1FCD079E8511}"/>
          </ac:spMkLst>
        </pc:spChg>
      </pc:sldChg>
      <pc:sldChg chg="modNotesTx">
        <pc:chgData name="Donald Simard" userId="3f22a94bb2ced6ae" providerId="LiveId" clId="{1D4D43DC-BF92-4EA5-B948-A2EF8CE214BE}" dt="2021-12-23T00:51:53.855" v="859" actId="20577"/>
        <pc:sldMkLst>
          <pc:docMk/>
          <pc:sldMk cId="3656710330" sldId="265"/>
        </pc:sldMkLst>
      </pc:sldChg>
    </pc:docChg>
  </pc:docChgLst>
  <pc:docChgLst>
    <pc:chgData name="Donald Simard" userId="3f22a94bb2ced6ae" providerId="LiveId" clId="{7D456990-AA66-42B2-8552-B63F2AD331C6}"/>
    <pc:docChg chg="undo custSel addSld modSld modNotesMaster modHandout">
      <pc:chgData name="Donald Simard" userId="3f22a94bb2ced6ae" providerId="LiveId" clId="{7D456990-AA66-42B2-8552-B63F2AD331C6}" dt="2022-01-24T17:52:09.576" v="3872"/>
      <pc:docMkLst>
        <pc:docMk/>
      </pc:docMkLst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3753878908" sldId="256"/>
        </pc:sldMkLst>
        <pc:spChg chg="mod">
          <ac:chgData name="Donald Simard" userId="3f22a94bb2ced6ae" providerId="LiveId" clId="{7D456990-AA66-42B2-8552-B63F2AD331C6}" dt="2022-01-06T22:58:35.287" v="784" actId="20577"/>
          <ac:spMkLst>
            <pc:docMk/>
            <pc:sldMk cId="3753878908" sldId="256"/>
            <ac:spMk id="2" creationId="{01520D9B-0EB0-487A-8D21-DA7A79DD681D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3753878908" sldId="256"/>
            <ac:picMk id="4" creationId="{6BAB58DB-6D6D-43B2-BAC6-180AA6C62146}"/>
          </ac:picMkLst>
        </pc:picChg>
        <pc:picChg chg="add del mod">
          <ac:chgData name="Donald Simard" userId="3f22a94bb2ced6ae" providerId="LiveId" clId="{7D456990-AA66-42B2-8552-B63F2AD331C6}" dt="2022-01-24T17:45:29.845" v="3871"/>
          <ac:picMkLst>
            <pc:docMk/>
            <pc:sldMk cId="3753878908" sldId="256"/>
            <ac:picMk id="5" creationId="{D861250E-3F58-47F9-BCA9-137513E756FB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3753878908" sldId="256"/>
            <ac:picMk id="6" creationId="{1AA41560-BA6C-4301-A5A7-FA0F0E08F679}"/>
          </ac:picMkLst>
        </pc:picChg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4009827911" sldId="257"/>
        </pc:sldMkLst>
        <pc:spChg chg="mod">
          <ac:chgData name="Donald Simard" userId="3f22a94bb2ced6ae" providerId="LiveId" clId="{7D456990-AA66-42B2-8552-B63F2AD331C6}" dt="2022-01-19T16:31:03.881" v="3867" actId="20577"/>
          <ac:spMkLst>
            <pc:docMk/>
            <pc:sldMk cId="4009827911" sldId="257"/>
            <ac:spMk id="3" creationId="{7B167D0A-7324-4271-85AF-30FA70CCD1B0}"/>
          </ac:spMkLst>
        </pc:spChg>
        <pc:picChg chg="add del mod">
          <ac:chgData name="Donald Simard" userId="3f22a94bb2ced6ae" providerId="LiveId" clId="{7D456990-AA66-42B2-8552-B63F2AD331C6}" dt="2022-01-19T02:29:59.334" v="3845"/>
          <ac:picMkLst>
            <pc:docMk/>
            <pc:sldMk cId="4009827911" sldId="257"/>
            <ac:picMk id="6" creationId="{AB200220-74A4-4FAB-A1D8-41986726785D}"/>
          </ac:picMkLst>
        </pc:picChg>
        <pc:picChg chg="add del mod">
          <ac:chgData name="Donald Simard" userId="3f22a94bb2ced6ae" providerId="LiveId" clId="{7D456990-AA66-42B2-8552-B63F2AD331C6}" dt="2022-01-24T17:41:38.950" v="3868"/>
          <ac:picMkLst>
            <pc:docMk/>
            <pc:sldMk cId="4009827911" sldId="257"/>
            <ac:picMk id="7" creationId="{631FF795-A587-4F6F-8CCE-910AF1113639}"/>
          </ac:picMkLst>
        </pc:pic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4009827911" sldId="257"/>
            <ac:picMk id="8" creationId="{62C1E645-555B-4664-A0F4-C770BB2B27D4}"/>
          </ac:picMkLst>
        </pc:picChg>
        <pc:picChg chg="add del mod">
          <ac:chgData name="Donald Simard" userId="3f22a94bb2ced6ae" providerId="LiveId" clId="{7D456990-AA66-42B2-8552-B63F2AD331C6}" dt="2022-01-24T17:45:29.845" v="3871"/>
          <ac:picMkLst>
            <pc:docMk/>
            <pc:sldMk cId="4009827911" sldId="257"/>
            <ac:picMk id="9" creationId="{6E22A98A-D8F6-4D7B-8F43-470C3A5D52E7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4009827911" sldId="257"/>
            <ac:picMk id="10" creationId="{7E2E5786-8EA7-4505-A30D-E444435EE392}"/>
          </ac:picMkLst>
        </pc:picChg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4269779233" sldId="258"/>
        </pc:sldMkLst>
        <pc:spChg chg="mod">
          <ac:chgData name="Donald Simard" userId="3f22a94bb2ced6ae" providerId="LiveId" clId="{7D456990-AA66-42B2-8552-B63F2AD331C6}" dt="2022-01-07T00:05:32.671" v="883" actId="20577"/>
          <ac:spMkLst>
            <pc:docMk/>
            <pc:sldMk cId="4269779233" sldId="258"/>
            <ac:spMk id="3" creationId="{0B44B76B-93F6-4112-8FA5-7C680B76958A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4269779233" sldId="258"/>
            <ac:picMk id="5" creationId="{783CA94F-DB65-44A1-86BC-BA4921155014}"/>
          </ac:picMkLst>
        </pc:picChg>
        <pc:picChg chg="add del mod">
          <ac:chgData name="Donald Simard" userId="3f22a94bb2ced6ae" providerId="LiveId" clId="{7D456990-AA66-42B2-8552-B63F2AD331C6}" dt="2022-01-24T17:45:29.845" v="3871"/>
          <ac:picMkLst>
            <pc:docMk/>
            <pc:sldMk cId="4269779233" sldId="258"/>
            <ac:picMk id="7" creationId="{2D9AA06C-218A-4FF0-BA8D-08432182AFA6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4269779233" sldId="258"/>
            <ac:picMk id="8" creationId="{580FABC7-0975-4663-914C-C2466D61A01E}"/>
          </ac:picMkLst>
        </pc:picChg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1629392579" sldId="259"/>
        </pc:sldMkLst>
        <pc:spChg chg="mod">
          <ac:chgData name="Donald Simard" userId="3f22a94bb2ced6ae" providerId="LiveId" clId="{7D456990-AA66-42B2-8552-B63F2AD331C6}" dt="2022-01-06T21:33:59.033" v="713" actId="20577"/>
          <ac:spMkLst>
            <pc:docMk/>
            <pc:sldMk cId="1629392579" sldId="259"/>
            <ac:spMk id="2" creationId="{C550ED14-C7E1-463D-AD0F-137842413F5C}"/>
          </ac:spMkLst>
        </pc:spChg>
        <pc:spChg chg="mod">
          <ac:chgData name="Donald Simard" userId="3f22a94bb2ced6ae" providerId="LiveId" clId="{7D456990-AA66-42B2-8552-B63F2AD331C6}" dt="2022-01-07T00:06:05.539" v="902" actId="20577"/>
          <ac:spMkLst>
            <pc:docMk/>
            <pc:sldMk cId="1629392579" sldId="259"/>
            <ac:spMk id="3" creationId="{E002A11E-4C22-4F04-AF7F-5BA66525A30C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1629392579" sldId="259"/>
            <ac:picMk id="5" creationId="{23223077-3569-4CD7-9FC4-7684F51D0829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1629392579" sldId="259"/>
            <ac:picMk id="6" creationId="{ACF91033-3375-45ED-B0A3-68305895CCD6}"/>
          </ac:picMkLst>
        </pc:picChg>
      </pc:sldChg>
      <pc:sldChg chg="modTransition modNotesTx">
        <pc:chgData name="Donald Simard" userId="3f22a94bb2ced6ae" providerId="LiveId" clId="{7D456990-AA66-42B2-8552-B63F2AD331C6}" dt="2022-01-24T17:45:29.845" v="3871"/>
        <pc:sldMkLst>
          <pc:docMk/>
          <pc:sldMk cId="3309167669" sldId="260"/>
        </pc:sldMkLst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66717869" sldId="261"/>
        </pc:sldMkLst>
        <pc:spChg chg="mod">
          <ac:chgData name="Donald Simard" userId="3f22a94bb2ced6ae" providerId="LiveId" clId="{7D456990-AA66-42B2-8552-B63F2AD331C6}" dt="2022-01-06T21:36:21.372" v="752" actId="20577"/>
          <ac:spMkLst>
            <pc:docMk/>
            <pc:sldMk cId="66717869" sldId="261"/>
            <ac:spMk id="3" creationId="{97AED0EE-0643-40F9-9617-35A7CE3C6220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66717869" sldId="261"/>
            <ac:picMk id="5" creationId="{9F74CC1C-CB76-464F-A721-75B39AC3A780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66717869" sldId="261"/>
            <ac:picMk id="6" creationId="{856ACE59-9464-43F3-A8E3-664D1AC49E08}"/>
          </ac:picMkLst>
        </pc:picChg>
      </pc:sldChg>
      <pc:sldChg chg="addSp delSp modSp mod modTransition modClrScheme modAnim chgLayout modNotesTx">
        <pc:chgData name="Donald Simard" userId="3f22a94bb2ced6ae" providerId="LiveId" clId="{7D456990-AA66-42B2-8552-B63F2AD331C6}" dt="2022-01-24T17:52:09.576" v="3872"/>
        <pc:sldMkLst>
          <pc:docMk/>
          <pc:sldMk cId="3059151416" sldId="262"/>
        </pc:sldMkLst>
        <pc:spChg chg="add del mod ord">
          <ac:chgData name="Donald Simard" userId="3f22a94bb2ced6ae" providerId="LiveId" clId="{7D456990-AA66-42B2-8552-B63F2AD331C6}" dt="2022-01-18T21:06:28.206" v="2439"/>
          <ac:spMkLst>
            <pc:docMk/>
            <pc:sldMk cId="3059151416" sldId="262"/>
            <ac:spMk id="2" creationId="{8D185433-F1B8-41BA-98FE-E3C3B35D447D}"/>
          </ac:spMkLst>
        </pc:spChg>
        <pc:spChg chg="add mod">
          <ac:chgData name="Donald Simard" userId="3f22a94bb2ced6ae" providerId="LiveId" clId="{7D456990-AA66-42B2-8552-B63F2AD331C6}" dt="2022-01-18T21:10:43.499" v="2828" actId="14100"/>
          <ac:spMkLst>
            <pc:docMk/>
            <pc:sldMk cId="3059151416" sldId="262"/>
            <ac:spMk id="4" creationId="{2A5BE0ED-2CE1-4415-AA83-C532BD66521E}"/>
          </ac:spMkLst>
        </pc:spChg>
        <pc:spChg chg="mod ord">
          <ac:chgData name="Donald Simard" userId="3f22a94bb2ced6ae" providerId="LiveId" clId="{7D456990-AA66-42B2-8552-B63F2AD331C6}" dt="2022-01-18T21:05:58.580" v="2433" actId="27636"/>
          <ac:spMkLst>
            <pc:docMk/>
            <pc:sldMk cId="3059151416" sldId="262"/>
            <ac:spMk id="9" creationId="{5120AB22-70A6-425C-88D0-05C65D0A23DA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3059151416" sldId="262"/>
            <ac:picMk id="2" creationId="{23C73F34-F973-4CD6-97CC-596A30193E78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3059151416" sldId="262"/>
            <ac:picMk id="3" creationId="{235C3792-0B00-4093-A652-9FDD4A4D6CC6}"/>
          </ac:picMkLst>
        </pc:picChg>
        <pc:picChg chg="add mod">
          <ac:chgData name="Donald Simard" userId="3f22a94bb2ced6ae" providerId="LiveId" clId="{7D456990-AA66-42B2-8552-B63F2AD331C6}" dt="2022-01-18T21:10:54.478" v="2830" actId="14100"/>
          <ac:picMkLst>
            <pc:docMk/>
            <pc:sldMk cId="3059151416" sldId="262"/>
            <ac:picMk id="7" creationId="{A898F86B-194E-4EA8-AE33-B5E56D1AFBA8}"/>
          </ac:picMkLst>
        </pc:picChg>
        <pc:picChg chg="del mod ord">
          <ac:chgData name="Donald Simard" userId="3f22a94bb2ced6ae" providerId="LiveId" clId="{7D456990-AA66-42B2-8552-B63F2AD331C6}" dt="2022-01-18T21:06:26.292" v="2438" actId="21"/>
          <ac:picMkLst>
            <pc:docMk/>
            <pc:sldMk cId="3059151416" sldId="262"/>
            <ac:picMk id="16" creationId="{9F8C563F-4F9B-492B-9BEB-AF330FCDF172}"/>
          </ac:picMkLst>
        </pc:picChg>
      </pc:sldChg>
      <pc:sldChg chg="addSp delSp modSp modTransition modAnim">
        <pc:chgData name="Donald Simard" userId="3f22a94bb2ced6ae" providerId="LiveId" clId="{7D456990-AA66-42B2-8552-B63F2AD331C6}" dt="2022-01-24T17:52:09.576" v="3872"/>
        <pc:sldMkLst>
          <pc:docMk/>
          <pc:sldMk cId="3402565746" sldId="263"/>
        </pc:sldMkLst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3402565746" sldId="263"/>
            <ac:picMk id="5" creationId="{C6050D06-643E-4B38-A429-C7E7CA62D878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3402565746" sldId="263"/>
            <ac:picMk id="6" creationId="{FE6F859C-0100-4052-8A19-13D89F3E7FD4}"/>
          </ac:picMkLst>
        </pc:picChg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2297112071" sldId="264"/>
        </pc:sldMkLst>
        <pc:spChg chg="mod">
          <ac:chgData name="Donald Simard" userId="3f22a94bb2ced6ae" providerId="LiveId" clId="{7D456990-AA66-42B2-8552-B63F2AD331C6}" dt="2022-01-07T00:07:16.979" v="903"/>
          <ac:spMkLst>
            <pc:docMk/>
            <pc:sldMk cId="2297112071" sldId="264"/>
            <ac:spMk id="7" creationId="{66817EA2-EB55-467C-A455-1FCD079E8511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2297112071" sldId="264"/>
            <ac:picMk id="4" creationId="{B43CB2C0-3AF7-4C89-8A43-2CE530BFE189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2297112071" sldId="264"/>
            <ac:picMk id="6" creationId="{4B7B37CB-2F30-4F75-BDC8-5108C7BFB605}"/>
          </ac:picMkLst>
        </pc:picChg>
      </pc:sldChg>
      <pc:sldChg chg="addSp delSp modSp mod modTransition modAnim modNotesTx">
        <pc:chgData name="Donald Simard" userId="3f22a94bb2ced6ae" providerId="LiveId" clId="{7D456990-AA66-42B2-8552-B63F2AD331C6}" dt="2022-01-24T17:52:09.576" v="3872"/>
        <pc:sldMkLst>
          <pc:docMk/>
          <pc:sldMk cId="3656710330" sldId="265"/>
        </pc:sldMkLst>
        <pc:spChg chg="mod">
          <ac:chgData name="Donald Simard" userId="3f22a94bb2ced6ae" providerId="LiveId" clId="{7D456990-AA66-42B2-8552-B63F2AD331C6}" dt="2022-01-06T21:34:52.033" v="722" actId="6549"/>
          <ac:spMkLst>
            <pc:docMk/>
            <pc:sldMk cId="3656710330" sldId="265"/>
            <ac:spMk id="3" creationId="{384150AE-4061-434C-AABE-DE028058AC1C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3656710330" sldId="265"/>
            <ac:picMk id="5" creationId="{5BFE70B9-C28C-4CCA-88A5-8B1918796EB7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3656710330" sldId="265"/>
            <ac:picMk id="6" creationId="{5EAB19D1-2EA8-4054-8577-200B0AF403BA}"/>
          </ac:picMkLst>
        </pc:picChg>
      </pc:sldChg>
      <pc:sldChg chg="addSp delSp modSp new mod modTransition modClrScheme modAnim chgLayout modNotesTx">
        <pc:chgData name="Donald Simard" userId="3f22a94bb2ced6ae" providerId="LiveId" clId="{7D456990-AA66-42B2-8552-B63F2AD331C6}" dt="2022-01-24T17:52:09.576" v="3872"/>
        <pc:sldMkLst>
          <pc:docMk/>
          <pc:sldMk cId="1101425520" sldId="266"/>
        </pc:sldMkLst>
        <pc:spChg chg="mod ord">
          <ac:chgData name="Donald Simard" userId="3f22a94bb2ced6ae" providerId="LiveId" clId="{7D456990-AA66-42B2-8552-B63F2AD331C6}" dt="2022-01-06T21:40:44.392" v="776" actId="20577"/>
          <ac:spMkLst>
            <pc:docMk/>
            <pc:sldMk cId="1101425520" sldId="266"/>
            <ac:spMk id="2" creationId="{87693A4D-A752-4C5C-9096-6DB478329CC9}"/>
          </ac:spMkLst>
        </pc:spChg>
        <pc:spChg chg="mod ord">
          <ac:chgData name="Donald Simard" userId="3f22a94bb2ced6ae" providerId="LiveId" clId="{7D456990-AA66-42B2-8552-B63F2AD331C6}" dt="2022-01-07T21:39:21.527" v="1010" actId="20577"/>
          <ac:spMkLst>
            <pc:docMk/>
            <pc:sldMk cId="1101425520" sldId="266"/>
            <ac:spMk id="3" creationId="{6D6E1082-2BA8-4B9D-871F-96659FF47BA2}"/>
          </ac:spMkLst>
        </pc:spChg>
        <pc:spChg chg="add mod ord">
          <ac:chgData name="Donald Simard" userId="3f22a94bb2ced6ae" providerId="LiveId" clId="{7D456990-AA66-42B2-8552-B63F2AD331C6}" dt="2022-01-06T21:29:11.878" v="278" actId="1037"/>
          <ac:spMkLst>
            <pc:docMk/>
            <pc:sldMk cId="1101425520" sldId="266"/>
            <ac:spMk id="6" creationId="{31646121-C6F7-4EB2-9E87-885FCB075E10}"/>
          </ac:spMkLst>
        </pc:spChg>
        <pc:spChg chg="add del mod ord">
          <ac:chgData name="Donald Simard" userId="3f22a94bb2ced6ae" providerId="LiveId" clId="{7D456990-AA66-42B2-8552-B63F2AD331C6}" dt="2022-01-06T21:27:28.524" v="246" actId="700"/>
          <ac:spMkLst>
            <pc:docMk/>
            <pc:sldMk cId="1101425520" sldId="266"/>
            <ac:spMk id="7" creationId="{0FC00D0E-AFE2-4FAB-899C-D4DE6347AD76}"/>
          </ac:spMkLst>
        </pc:spChg>
        <pc:spChg chg="add del mod ord">
          <ac:chgData name="Donald Simard" userId="3f22a94bb2ced6ae" providerId="LiveId" clId="{7D456990-AA66-42B2-8552-B63F2AD331C6}" dt="2022-01-06T21:27:54.260" v="252"/>
          <ac:spMkLst>
            <pc:docMk/>
            <pc:sldMk cId="1101425520" sldId="266"/>
            <ac:spMk id="8" creationId="{EFD95FAE-536A-4A43-9C37-34480C52A78A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1101425520" sldId="266"/>
            <ac:picMk id="5" creationId="{A0867CB7-2520-40AF-BB9A-B45E1842619D}"/>
          </ac:picMkLst>
        </pc:picChg>
        <pc:picChg chg="add del mod">
          <ac:chgData name="Donald Simard" userId="3f22a94bb2ced6ae" providerId="LiveId" clId="{7D456990-AA66-42B2-8552-B63F2AD331C6}" dt="2022-01-06T21:27:52.150" v="251" actId="21"/>
          <ac:picMkLst>
            <pc:docMk/>
            <pc:sldMk cId="1101425520" sldId="266"/>
            <ac:picMk id="5" creationId="{F9C550BA-1F18-4123-BC18-8E909DA0DFCA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1101425520" sldId="266"/>
            <ac:picMk id="7" creationId="{07941CCE-5101-4A6F-8256-581921B06B22}"/>
          </ac:picMkLst>
        </pc:picChg>
        <pc:picChg chg="add mod">
          <ac:chgData name="Donald Simard" userId="3f22a94bb2ced6ae" providerId="LiveId" clId="{7D456990-AA66-42B2-8552-B63F2AD331C6}" dt="2022-01-06T21:28:15.542" v="258" actId="1076"/>
          <ac:picMkLst>
            <pc:docMk/>
            <pc:sldMk cId="1101425520" sldId="266"/>
            <ac:picMk id="9" creationId="{52E2ED59-1AB8-4038-8514-EFBECFECE078}"/>
          </ac:picMkLst>
        </pc:picChg>
      </pc:sldChg>
      <pc:sldChg chg="addSp delSp modSp new mod modTransition modAnim">
        <pc:chgData name="Donald Simard" userId="3f22a94bb2ced6ae" providerId="LiveId" clId="{7D456990-AA66-42B2-8552-B63F2AD331C6}" dt="2022-01-24T17:52:09.576" v="3872"/>
        <pc:sldMkLst>
          <pc:docMk/>
          <pc:sldMk cId="2053853654" sldId="267"/>
        </pc:sldMkLst>
        <pc:spChg chg="mod">
          <ac:chgData name="Donald Simard" userId="3f22a94bb2ced6ae" providerId="LiveId" clId="{7D456990-AA66-42B2-8552-B63F2AD331C6}" dt="2022-01-06T21:24:19.156" v="133" actId="20577"/>
          <ac:spMkLst>
            <pc:docMk/>
            <pc:sldMk cId="2053853654" sldId="267"/>
            <ac:spMk id="2" creationId="{EAFE1902-6F24-4137-82D7-308AB6BF4349}"/>
          </ac:spMkLst>
        </pc:spChg>
        <pc:spChg chg="del">
          <ac:chgData name="Donald Simard" userId="3f22a94bb2ced6ae" providerId="LiveId" clId="{7D456990-AA66-42B2-8552-B63F2AD331C6}" dt="2022-01-06T21:24:08.545" v="106" actId="22"/>
          <ac:spMkLst>
            <pc:docMk/>
            <pc:sldMk cId="2053853654" sldId="267"/>
            <ac:spMk id="3" creationId="{FBF1CE8A-60AE-47D2-B45E-E6D1C68689CD}"/>
          </ac:spMkLst>
        </pc:spChg>
        <pc:spChg chg="add del mod">
          <ac:chgData name="Donald Simard" userId="3f22a94bb2ced6ae" providerId="LiveId" clId="{7D456990-AA66-42B2-8552-B63F2AD331C6}" dt="2022-01-06T21:25:55.029" v="135" actId="22"/>
          <ac:spMkLst>
            <pc:docMk/>
            <pc:sldMk cId="2053853654" sldId="267"/>
            <ac:spMk id="7" creationId="{39724DC1-8EB0-44E6-BF70-2DB6AF68819E}"/>
          </ac:spMkLst>
        </pc:spChg>
        <pc:picChg chg="add del mod">
          <ac:chgData name="Donald Simard" userId="3f22a94bb2ced6ae" providerId="LiveId" clId="{7D456990-AA66-42B2-8552-B63F2AD331C6}" dt="2022-01-24T17:43:42.526" v="3869"/>
          <ac:picMkLst>
            <pc:docMk/>
            <pc:sldMk cId="2053853654" sldId="267"/>
            <ac:picMk id="4" creationId="{A8E84ABC-AD98-45D0-8D2F-732481C29147}"/>
          </ac:picMkLst>
        </pc:picChg>
        <pc:picChg chg="add mod">
          <ac:chgData name="Donald Simard" userId="3f22a94bb2ced6ae" providerId="LiveId" clId="{7D456990-AA66-42B2-8552-B63F2AD331C6}" dt="2022-01-24T17:52:09.576" v="3872"/>
          <ac:picMkLst>
            <pc:docMk/>
            <pc:sldMk cId="2053853654" sldId="267"/>
            <ac:picMk id="5" creationId="{97C29B4B-0E12-4D91-8269-7292F184A897}"/>
          </ac:picMkLst>
        </pc:picChg>
        <pc:picChg chg="add del mod ord">
          <ac:chgData name="Donald Simard" userId="3f22a94bb2ced6ae" providerId="LiveId" clId="{7D456990-AA66-42B2-8552-B63F2AD331C6}" dt="2022-01-06T21:24:23.369" v="134" actId="478"/>
          <ac:picMkLst>
            <pc:docMk/>
            <pc:sldMk cId="2053853654" sldId="267"/>
            <ac:picMk id="5" creationId="{C446CEA7-B83A-4AB5-AF99-E7DDA2BD02FD}"/>
          </ac:picMkLst>
        </pc:picChg>
        <pc:picChg chg="add mod ord">
          <ac:chgData name="Donald Simard" userId="3f22a94bb2ced6ae" providerId="LiveId" clId="{7D456990-AA66-42B2-8552-B63F2AD331C6}" dt="2022-01-06T21:26:08.429" v="162" actId="1038"/>
          <ac:picMkLst>
            <pc:docMk/>
            <pc:sldMk cId="2053853654" sldId="267"/>
            <ac:picMk id="9" creationId="{8C896B4B-43CF-479A-AEB7-749A14BEC7BF}"/>
          </ac:picMkLst>
        </pc:picChg>
      </pc:sldChg>
    </pc:docChg>
  </pc:docChgLst>
  <pc:docChgLst>
    <pc:chgData name="Donald Simard" userId="3f22a94bb2ced6ae" providerId="LiveId" clId="{31914FF3-F8BF-446B-A544-9C77D0F649E8}"/>
    <pc:docChg chg="undo custSel modSld">
      <pc:chgData name="Donald Simard" userId="3f22a94bb2ced6ae" providerId="LiveId" clId="{31914FF3-F8BF-446B-A544-9C77D0F649E8}" dt="2022-03-14T16:12:28.574" v="5"/>
      <pc:docMkLst>
        <pc:docMk/>
      </pc:docMkLst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3753878908" sldId="256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3753878908" sldId="256"/>
            <ac:picMk id="6" creationId="{1AA41560-BA6C-4301-A5A7-FA0F0E08F679}"/>
          </ac:picMkLst>
        </pc:picChg>
      </pc:sldChg>
      <pc:sldChg chg="delSp modSp mod modTransition modAnim">
        <pc:chgData name="Donald Simard" userId="3f22a94bb2ced6ae" providerId="LiveId" clId="{31914FF3-F8BF-446B-A544-9C77D0F649E8}" dt="2022-03-14T16:12:28.574" v="5"/>
        <pc:sldMkLst>
          <pc:docMk/>
          <pc:sldMk cId="4009827911" sldId="257"/>
        </pc:sldMkLst>
        <pc:spChg chg="mod">
          <ac:chgData name="Donald Simard" userId="3f22a94bb2ced6ae" providerId="LiveId" clId="{31914FF3-F8BF-446B-A544-9C77D0F649E8}" dt="2022-03-14T15:39:03.189" v="2" actId="1076"/>
          <ac:spMkLst>
            <pc:docMk/>
            <pc:sldMk cId="4009827911" sldId="257"/>
            <ac:spMk id="3" creationId="{7B167D0A-7324-4271-85AF-30FA70CCD1B0}"/>
          </ac:spMkLst>
        </pc:spChg>
        <pc:picChg chg="del">
          <ac:chgData name="Donald Simard" userId="3f22a94bb2ced6ae" providerId="LiveId" clId="{31914FF3-F8BF-446B-A544-9C77D0F649E8}" dt="2022-03-14T16:12:28.574" v="5"/>
          <ac:picMkLst>
            <pc:docMk/>
            <pc:sldMk cId="4009827911" sldId="257"/>
            <ac:picMk id="10" creationId="{7E2E5786-8EA7-4505-A30D-E444435EE392}"/>
          </ac:picMkLst>
        </pc:picChg>
        <pc:picChg chg="mod">
          <ac:chgData name="Donald Simard" userId="3f22a94bb2ced6ae" providerId="LiveId" clId="{31914FF3-F8BF-446B-A544-9C77D0F649E8}" dt="2022-03-14T15:39:10.514" v="4" actId="1036"/>
          <ac:picMkLst>
            <pc:docMk/>
            <pc:sldMk cId="4009827911" sldId="257"/>
            <ac:picMk id="12" creationId="{BA61F8CF-8BB9-4EE3-A7BF-E41DEA89C6E9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4269779233" sldId="258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4269779233" sldId="258"/>
            <ac:picMk id="8" creationId="{580FABC7-0975-4663-914C-C2466D61A01E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1629392579" sldId="259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1629392579" sldId="259"/>
            <ac:picMk id="6" creationId="{ACF91033-3375-45ED-B0A3-68305895CCD6}"/>
          </ac:picMkLst>
        </pc:picChg>
      </pc:sldChg>
      <pc:sldChg chg="modTransition">
        <pc:chgData name="Donald Simard" userId="3f22a94bb2ced6ae" providerId="LiveId" clId="{31914FF3-F8BF-446B-A544-9C77D0F649E8}" dt="2022-03-14T16:12:28.574" v="5"/>
        <pc:sldMkLst>
          <pc:docMk/>
          <pc:sldMk cId="3309167669" sldId="260"/>
        </pc:sldMkLst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66717869" sldId="261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66717869" sldId="261"/>
            <ac:picMk id="6" creationId="{856ACE59-9464-43F3-A8E3-664D1AC49E08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3059151416" sldId="262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3059151416" sldId="262"/>
            <ac:picMk id="3" creationId="{235C3792-0B00-4093-A652-9FDD4A4D6CC6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3402565746" sldId="263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3402565746" sldId="263"/>
            <ac:picMk id="6" creationId="{FE6F859C-0100-4052-8A19-13D89F3E7FD4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2297112071" sldId="264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2297112071" sldId="264"/>
            <ac:picMk id="6" creationId="{4B7B37CB-2F30-4F75-BDC8-5108C7BFB605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3656710330" sldId="265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3656710330" sldId="265"/>
            <ac:picMk id="6" creationId="{5EAB19D1-2EA8-4054-8577-200B0AF403BA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1101425520" sldId="266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1101425520" sldId="266"/>
            <ac:picMk id="7" creationId="{07941CCE-5101-4A6F-8256-581921B06B22}"/>
          </ac:picMkLst>
        </pc:picChg>
      </pc:sldChg>
      <pc:sldChg chg="delSp modTransition modAnim">
        <pc:chgData name="Donald Simard" userId="3f22a94bb2ced6ae" providerId="LiveId" clId="{31914FF3-F8BF-446B-A544-9C77D0F649E8}" dt="2022-03-14T16:12:28.574" v="5"/>
        <pc:sldMkLst>
          <pc:docMk/>
          <pc:sldMk cId="2053853654" sldId="267"/>
        </pc:sldMkLst>
        <pc:picChg chg="del">
          <ac:chgData name="Donald Simard" userId="3f22a94bb2ced6ae" providerId="LiveId" clId="{31914FF3-F8BF-446B-A544-9C77D0F649E8}" dt="2022-03-14T16:12:28.574" v="5"/>
          <ac:picMkLst>
            <pc:docMk/>
            <pc:sldMk cId="2053853654" sldId="267"/>
            <ac:picMk id="5" creationId="{97C29B4B-0E12-4D91-8269-7292F184A897}"/>
          </ac:picMkLst>
        </pc:picChg>
      </pc:sldChg>
    </pc:docChg>
  </pc:docChgLst>
  <pc:docChgLst>
    <pc:chgData name="Donald Simard" userId="3f22a94bb2ced6ae" providerId="LiveId" clId="{5A062E76-F249-4B04-84C7-D256D01A8646}"/>
    <pc:docChg chg="undo custSel addSld modSld">
      <pc:chgData name="Donald Simard" userId="3f22a94bb2ced6ae" providerId="LiveId" clId="{5A062E76-F249-4B04-84C7-D256D01A8646}" dt="2021-12-15T12:17:18.314" v="1618" actId="1037"/>
      <pc:docMkLst>
        <pc:docMk/>
      </pc:docMkLst>
      <pc:sldChg chg="modSp mod">
        <pc:chgData name="Donald Simard" userId="3f22a94bb2ced6ae" providerId="LiveId" clId="{5A062E76-F249-4B04-84C7-D256D01A8646}" dt="2021-12-11T15:41:41.700" v="906" actId="255"/>
        <pc:sldMkLst>
          <pc:docMk/>
          <pc:sldMk cId="3753878908" sldId="256"/>
        </pc:sldMkLst>
        <pc:spChg chg="mod">
          <ac:chgData name="Donald Simard" userId="3f22a94bb2ced6ae" providerId="LiveId" clId="{5A062E76-F249-4B04-84C7-D256D01A8646}" dt="2021-12-07T01:20:55.280" v="2"/>
          <ac:spMkLst>
            <pc:docMk/>
            <pc:sldMk cId="3753878908" sldId="256"/>
            <ac:spMk id="2" creationId="{01520D9B-0EB0-487A-8D21-DA7A79DD681D}"/>
          </ac:spMkLst>
        </pc:spChg>
        <pc:spChg chg="mod">
          <ac:chgData name="Donald Simard" userId="3f22a94bb2ced6ae" providerId="LiveId" clId="{5A062E76-F249-4B04-84C7-D256D01A8646}" dt="2021-12-11T15:41:41.700" v="906" actId="255"/>
          <ac:spMkLst>
            <pc:docMk/>
            <pc:sldMk cId="3753878908" sldId="256"/>
            <ac:spMk id="3" creationId="{7BFEE630-D41E-4067-B6D3-E22813F156EE}"/>
          </ac:spMkLst>
        </pc:spChg>
      </pc:sldChg>
      <pc:sldChg chg="addSp delSp modSp mod">
        <pc:chgData name="Donald Simard" userId="3f22a94bb2ced6ae" providerId="LiveId" clId="{5A062E76-F249-4B04-84C7-D256D01A8646}" dt="2021-12-15T12:17:18.314" v="1618" actId="1037"/>
        <pc:sldMkLst>
          <pc:docMk/>
          <pc:sldMk cId="4009827911" sldId="257"/>
        </pc:sldMkLst>
        <pc:spChg chg="mod ord">
          <ac:chgData name="Donald Simard" userId="3f22a94bb2ced6ae" providerId="LiveId" clId="{5A062E76-F249-4B04-84C7-D256D01A8646}" dt="2021-12-10T01:24:31.281" v="721" actId="255"/>
          <ac:spMkLst>
            <pc:docMk/>
            <pc:sldMk cId="4009827911" sldId="257"/>
            <ac:spMk id="2" creationId="{0D4F1A54-9814-489A-A006-A04EA783E538}"/>
          </ac:spMkLst>
        </pc:spChg>
        <pc:spChg chg="mod">
          <ac:chgData name="Donald Simard" userId="3f22a94bb2ced6ae" providerId="LiveId" clId="{5A062E76-F249-4B04-84C7-D256D01A8646}" dt="2021-12-14T02:48:09.321" v="1162" actId="20577"/>
          <ac:spMkLst>
            <pc:docMk/>
            <pc:sldMk cId="4009827911" sldId="257"/>
            <ac:spMk id="3" creationId="{7B167D0A-7324-4271-85AF-30FA70CCD1B0}"/>
          </ac:spMkLst>
        </pc:spChg>
        <pc:spChg chg="add del mod">
          <ac:chgData name="Donald Simard" userId="3f22a94bb2ced6ae" providerId="LiveId" clId="{5A062E76-F249-4B04-84C7-D256D01A8646}" dt="2021-12-09T01:37:10.304" v="665"/>
          <ac:spMkLst>
            <pc:docMk/>
            <pc:sldMk cId="4009827911" sldId="257"/>
            <ac:spMk id="10" creationId="{52F9E87F-68D1-4091-A72D-28ABA067535B}"/>
          </ac:spMkLst>
        </pc:spChg>
        <pc:picChg chg="add del mod ord">
          <ac:chgData name="Donald Simard" userId="3f22a94bb2ced6ae" providerId="LiveId" clId="{5A062E76-F249-4B04-84C7-D256D01A8646}" dt="2021-12-15T03:15:21.916" v="1475" actId="167"/>
          <ac:picMkLst>
            <pc:docMk/>
            <pc:sldMk cId="4009827911" sldId="257"/>
            <ac:picMk id="5" creationId="{A7A1B63A-C599-4BF6-923F-33076F3A819F}"/>
          </ac:picMkLst>
        </pc:picChg>
        <pc:picChg chg="del mod ord">
          <ac:chgData name="Donald Simard" userId="3f22a94bb2ced6ae" providerId="LiveId" clId="{5A062E76-F249-4B04-84C7-D256D01A8646}" dt="2021-12-09T01:37:05.884" v="664" actId="478"/>
          <ac:picMkLst>
            <pc:docMk/>
            <pc:sldMk cId="4009827911" sldId="257"/>
            <ac:picMk id="6" creationId="{BF69493A-E02F-48A4-9557-5E19C3D15789}"/>
          </ac:picMkLst>
        </pc:picChg>
        <pc:picChg chg="add del mod">
          <ac:chgData name="Donald Simard" userId="3f22a94bb2ced6ae" providerId="LiveId" clId="{5A062E76-F249-4B04-84C7-D256D01A8646}" dt="2021-12-09T01:37:01.536" v="662"/>
          <ac:picMkLst>
            <pc:docMk/>
            <pc:sldMk cId="4009827911" sldId="257"/>
            <ac:picMk id="8" creationId="{8C10688F-E82D-47BA-A216-C53572F3E16A}"/>
          </ac:picMkLst>
        </pc:picChg>
        <pc:picChg chg="add mod ord">
          <ac:chgData name="Donald Simard" userId="3f22a94bb2ced6ae" providerId="LiveId" clId="{5A062E76-F249-4B04-84C7-D256D01A8646}" dt="2021-12-15T12:17:18.314" v="1618" actId="1037"/>
          <ac:picMkLst>
            <pc:docMk/>
            <pc:sldMk cId="4009827911" sldId="257"/>
            <ac:picMk id="12" creationId="{BA61F8CF-8BB9-4EE3-A7BF-E41DEA89C6E9}"/>
          </ac:picMkLst>
        </pc:picChg>
        <pc:picChg chg="add mod ord">
          <ac:chgData name="Donald Simard" userId="3f22a94bb2ced6ae" providerId="LiveId" clId="{5A062E76-F249-4B04-84C7-D256D01A8646}" dt="2021-12-15T12:17:06.783" v="1591" actId="1038"/>
          <ac:picMkLst>
            <pc:docMk/>
            <pc:sldMk cId="4009827911" sldId="257"/>
            <ac:picMk id="16" creationId="{3E57C349-3AC1-4042-8EAC-7E579E331C7D}"/>
          </ac:picMkLst>
        </pc:picChg>
      </pc:sldChg>
      <pc:sldChg chg="modSp mod">
        <pc:chgData name="Donald Simard" userId="3f22a94bb2ced6ae" providerId="LiveId" clId="{5A062E76-F249-4B04-84C7-D256D01A8646}" dt="2021-12-11T23:53:40.228" v="1094" actId="20577"/>
        <pc:sldMkLst>
          <pc:docMk/>
          <pc:sldMk cId="4269779233" sldId="258"/>
        </pc:sldMkLst>
        <pc:spChg chg="mod">
          <ac:chgData name="Donald Simard" userId="3f22a94bb2ced6ae" providerId="LiveId" clId="{5A062E76-F249-4B04-84C7-D256D01A8646}" dt="2021-12-07T19:42:14.204" v="464" actId="20577"/>
          <ac:spMkLst>
            <pc:docMk/>
            <pc:sldMk cId="4269779233" sldId="258"/>
            <ac:spMk id="2" creationId="{69A7190F-EA17-4FC3-90F6-BDE62E710FFE}"/>
          </ac:spMkLst>
        </pc:spChg>
        <pc:spChg chg="mod">
          <ac:chgData name="Donald Simard" userId="3f22a94bb2ced6ae" providerId="LiveId" clId="{5A062E76-F249-4B04-84C7-D256D01A8646}" dt="2021-12-11T23:53:40.228" v="1094" actId="20577"/>
          <ac:spMkLst>
            <pc:docMk/>
            <pc:sldMk cId="4269779233" sldId="258"/>
            <ac:spMk id="3" creationId="{0B44B76B-93F6-4112-8FA5-7C680B76958A}"/>
          </ac:spMkLst>
        </pc:spChg>
      </pc:sldChg>
      <pc:sldChg chg="modSp mod">
        <pc:chgData name="Donald Simard" userId="3f22a94bb2ced6ae" providerId="LiveId" clId="{5A062E76-F249-4B04-84C7-D256D01A8646}" dt="2021-12-09T21:41:06.088" v="677" actId="20577"/>
        <pc:sldMkLst>
          <pc:docMk/>
          <pc:sldMk cId="1629392579" sldId="259"/>
        </pc:sldMkLst>
        <pc:spChg chg="mod">
          <ac:chgData name="Donald Simard" userId="3f22a94bb2ced6ae" providerId="LiveId" clId="{5A062E76-F249-4B04-84C7-D256D01A8646}" dt="2021-12-07T01:33:43.452" v="100" actId="14100"/>
          <ac:spMkLst>
            <pc:docMk/>
            <pc:sldMk cId="1629392579" sldId="259"/>
            <ac:spMk id="2" creationId="{C550ED14-C7E1-463D-AD0F-137842413F5C}"/>
          </ac:spMkLst>
        </pc:spChg>
        <pc:spChg chg="mod">
          <ac:chgData name="Donald Simard" userId="3f22a94bb2ced6ae" providerId="LiveId" clId="{5A062E76-F249-4B04-84C7-D256D01A8646}" dt="2021-12-09T21:41:06.088" v="677" actId="20577"/>
          <ac:spMkLst>
            <pc:docMk/>
            <pc:sldMk cId="1629392579" sldId="259"/>
            <ac:spMk id="3" creationId="{E002A11E-4C22-4F04-AF7F-5BA66525A30C}"/>
          </ac:spMkLst>
        </pc:spChg>
      </pc:sldChg>
      <pc:sldChg chg="modSp mod modShow">
        <pc:chgData name="Donald Simard" userId="3f22a94bb2ced6ae" providerId="LiveId" clId="{5A062E76-F249-4B04-84C7-D256D01A8646}" dt="2021-12-07T01:33:49.101" v="101" actId="14100"/>
        <pc:sldMkLst>
          <pc:docMk/>
          <pc:sldMk cId="3309167669" sldId="260"/>
        </pc:sldMkLst>
        <pc:spChg chg="mod">
          <ac:chgData name="Donald Simard" userId="3f22a94bb2ced6ae" providerId="LiveId" clId="{5A062E76-F249-4B04-84C7-D256D01A8646}" dt="2021-12-07T01:33:49.101" v="101" actId="14100"/>
          <ac:spMkLst>
            <pc:docMk/>
            <pc:sldMk cId="3309167669" sldId="260"/>
            <ac:spMk id="2" creationId="{9865998C-15D3-4402-892F-00ADFD504BAE}"/>
          </ac:spMkLst>
        </pc:spChg>
        <pc:spChg chg="mod">
          <ac:chgData name="Donald Simard" userId="3f22a94bb2ced6ae" providerId="LiveId" clId="{5A062E76-F249-4B04-84C7-D256D01A8646}" dt="2021-12-07T01:22:32.055" v="54" actId="20577"/>
          <ac:spMkLst>
            <pc:docMk/>
            <pc:sldMk cId="3309167669" sldId="260"/>
            <ac:spMk id="3" creationId="{384150AE-4061-434C-AABE-DE028058AC1C}"/>
          </ac:spMkLst>
        </pc:spChg>
      </pc:sldChg>
      <pc:sldChg chg="modSp mod">
        <pc:chgData name="Donald Simard" userId="3f22a94bb2ced6ae" providerId="LiveId" clId="{5A062E76-F249-4B04-84C7-D256D01A8646}" dt="2021-12-14T02:51:31.528" v="1461" actId="20577"/>
        <pc:sldMkLst>
          <pc:docMk/>
          <pc:sldMk cId="66717869" sldId="261"/>
        </pc:sldMkLst>
        <pc:spChg chg="mod">
          <ac:chgData name="Donald Simard" userId="3f22a94bb2ced6ae" providerId="LiveId" clId="{5A062E76-F249-4B04-84C7-D256D01A8646}" dt="2021-12-07T01:34:07.123" v="104" actId="14100"/>
          <ac:spMkLst>
            <pc:docMk/>
            <pc:sldMk cId="66717869" sldId="261"/>
            <ac:spMk id="2" creationId="{E736B1C2-1381-4DA0-958E-28A1C4F66BC8}"/>
          </ac:spMkLst>
        </pc:spChg>
        <pc:spChg chg="mod">
          <ac:chgData name="Donald Simard" userId="3f22a94bb2ced6ae" providerId="LiveId" clId="{5A062E76-F249-4B04-84C7-D256D01A8646}" dt="2021-12-14T02:51:31.528" v="1461" actId="20577"/>
          <ac:spMkLst>
            <pc:docMk/>
            <pc:sldMk cId="66717869" sldId="261"/>
            <ac:spMk id="3" creationId="{97AED0EE-0643-40F9-9617-35A7CE3C6220}"/>
          </ac:spMkLst>
        </pc:spChg>
      </pc:sldChg>
      <pc:sldChg chg="modSp mod">
        <pc:chgData name="Donald Simard" userId="3f22a94bb2ced6ae" providerId="LiveId" clId="{5A062E76-F249-4B04-84C7-D256D01A8646}" dt="2021-12-10T01:40:41.518" v="731" actId="14100"/>
        <pc:sldMkLst>
          <pc:docMk/>
          <pc:sldMk cId="3059151416" sldId="262"/>
        </pc:sldMkLst>
        <pc:spChg chg="mod">
          <ac:chgData name="Donald Simard" userId="3f22a94bb2ced6ae" providerId="LiveId" clId="{5A062E76-F249-4B04-84C7-D256D01A8646}" dt="2021-12-10T01:40:41.518" v="731" actId="14100"/>
          <ac:spMkLst>
            <pc:docMk/>
            <pc:sldMk cId="3059151416" sldId="262"/>
            <ac:spMk id="9" creationId="{5120AB22-70A6-425C-88D0-05C65D0A23DA}"/>
          </ac:spMkLst>
        </pc:spChg>
        <pc:picChg chg="mod">
          <ac:chgData name="Donald Simard" userId="3f22a94bb2ced6ae" providerId="LiveId" clId="{5A062E76-F249-4B04-84C7-D256D01A8646}" dt="2021-12-07T01:34:21.292" v="107" actId="14100"/>
          <ac:picMkLst>
            <pc:docMk/>
            <pc:sldMk cId="3059151416" sldId="262"/>
            <ac:picMk id="16" creationId="{9F8C563F-4F9B-492B-9BEB-AF330FCDF172}"/>
          </ac:picMkLst>
        </pc:picChg>
      </pc:sldChg>
      <pc:sldChg chg="modSp mod">
        <pc:chgData name="Donald Simard" userId="3f22a94bb2ced6ae" providerId="LiveId" clId="{5A062E76-F249-4B04-84C7-D256D01A8646}" dt="2021-12-08T12:00:22.051" v="654"/>
        <pc:sldMkLst>
          <pc:docMk/>
          <pc:sldMk cId="3402565746" sldId="263"/>
        </pc:sldMkLst>
        <pc:spChg chg="mod">
          <ac:chgData name="Donald Simard" userId="3f22a94bb2ced6ae" providerId="LiveId" clId="{5A062E76-F249-4B04-84C7-D256D01A8646}" dt="2021-12-07T01:20:55.280" v="2"/>
          <ac:spMkLst>
            <pc:docMk/>
            <pc:sldMk cId="3402565746" sldId="263"/>
            <ac:spMk id="2" creationId="{F1010421-BFB6-4703-8FE1-8F86C81B8931}"/>
          </ac:spMkLst>
        </pc:spChg>
        <pc:spChg chg="mod">
          <ac:chgData name="Donald Simard" userId="3f22a94bb2ced6ae" providerId="LiveId" clId="{5A062E76-F249-4B04-84C7-D256D01A8646}" dt="2021-12-08T12:00:22.051" v="654"/>
          <ac:spMkLst>
            <pc:docMk/>
            <pc:sldMk cId="3402565746" sldId="263"/>
            <ac:spMk id="3" creationId="{54F46052-1E6C-4FD9-AA8D-C10B393FF94E}"/>
          </ac:spMkLst>
        </pc:spChg>
      </pc:sldChg>
      <pc:sldChg chg="addSp modSp mod modAnim">
        <pc:chgData name="Donald Simard" userId="3f22a94bb2ced6ae" providerId="LiveId" clId="{5A062E76-F249-4B04-84C7-D256D01A8646}" dt="2021-12-10T01:44:44.841" v="820" actId="20577"/>
        <pc:sldMkLst>
          <pc:docMk/>
          <pc:sldMk cId="2297112071" sldId="264"/>
        </pc:sldMkLst>
        <pc:spChg chg="add mod">
          <ac:chgData name="Donald Simard" userId="3f22a94bb2ced6ae" providerId="LiveId" clId="{5A062E76-F249-4B04-84C7-D256D01A8646}" dt="2021-12-09T21:42:23.441" v="684" actId="692"/>
          <ac:spMkLst>
            <pc:docMk/>
            <pc:sldMk cId="2297112071" sldId="264"/>
            <ac:spMk id="2" creationId="{2B7E946C-923D-43E2-8D1F-CDBEF364FBD9}"/>
          </ac:spMkLst>
        </pc:spChg>
        <pc:spChg chg="mod">
          <ac:chgData name="Donald Simard" userId="3f22a94bb2ced6ae" providerId="LiveId" clId="{5A062E76-F249-4B04-84C7-D256D01A8646}" dt="2021-12-07T01:34:00.433" v="103" actId="14100"/>
          <ac:spMkLst>
            <pc:docMk/>
            <pc:sldMk cId="2297112071" sldId="264"/>
            <ac:spMk id="5" creationId="{004D6838-30C5-489D-B1B9-407953CD239E}"/>
          </ac:spMkLst>
        </pc:spChg>
        <pc:spChg chg="mod">
          <ac:chgData name="Donald Simard" userId="3f22a94bb2ced6ae" providerId="LiveId" clId="{5A062E76-F249-4B04-84C7-D256D01A8646}" dt="2021-12-10T01:44:38.002" v="812" actId="20577"/>
          <ac:spMkLst>
            <pc:docMk/>
            <pc:sldMk cId="2297112071" sldId="264"/>
            <ac:spMk id="7" creationId="{66817EA2-EB55-467C-A455-1FCD079E8511}"/>
          </ac:spMkLst>
        </pc:spChg>
      </pc:sldChg>
      <pc:sldChg chg="addSp delSp modSp add mod delAnim modAnim">
        <pc:chgData name="Donald Simard" userId="3f22a94bb2ced6ae" providerId="LiveId" clId="{5A062E76-F249-4B04-84C7-D256D01A8646}" dt="2021-12-07T01:33:54.094" v="102" actId="14100"/>
        <pc:sldMkLst>
          <pc:docMk/>
          <pc:sldMk cId="3656710330" sldId="265"/>
        </pc:sldMkLst>
        <pc:spChg chg="mod">
          <ac:chgData name="Donald Simard" userId="3f22a94bb2ced6ae" providerId="LiveId" clId="{5A062E76-F249-4B04-84C7-D256D01A8646}" dt="2021-12-07T01:33:54.094" v="102" actId="14100"/>
          <ac:spMkLst>
            <pc:docMk/>
            <pc:sldMk cId="3656710330" sldId="265"/>
            <ac:spMk id="2" creationId="{9865998C-15D3-4402-892F-00ADFD504BAE}"/>
          </ac:spMkLst>
        </pc:spChg>
        <pc:spChg chg="add del mod">
          <ac:chgData name="Donald Simard" userId="3f22a94bb2ced6ae" providerId="LiveId" clId="{5A062E76-F249-4B04-84C7-D256D01A8646}" dt="2021-12-07T01:25:06.537" v="68" actId="478"/>
          <ac:spMkLst>
            <pc:docMk/>
            <pc:sldMk cId="3656710330" sldId="265"/>
            <ac:spMk id="4" creationId="{4E0DC04B-EC92-4710-A2A8-DF101A1E2FD9}"/>
          </ac:spMkLst>
        </pc:spChg>
        <pc:spChg chg="del">
          <ac:chgData name="Donald Simard" userId="3f22a94bb2ced6ae" providerId="LiveId" clId="{5A062E76-F249-4B04-84C7-D256D01A8646}" dt="2021-12-07T01:23:01.989" v="57" actId="478"/>
          <ac:spMkLst>
            <pc:docMk/>
            <pc:sldMk cId="3656710330" sldId="265"/>
            <ac:spMk id="7" creationId="{610A4F3A-ECDD-4916-A7B0-24CB46F382C3}"/>
          </ac:spMkLst>
        </pc:spChg>
        <pc:spChg chg="del">
          <ac:chgData name="Donald Simard" userId="3f22a94bb2ced6ae" providerId="LiveId" clId="{5A062E76-F249-4B04-84C7-D256D01A8646}" dt="2021-12-07T01:22:59.351" v="56" actId="478"/>
          <ac:spMkLst>
            <pc:docMk/>
            <pc:sldMk cId="3656710330" sldId="265"/>
            <ac:spMk id="8" creationId="{090F5662-8673-42C4-9985-65024054D8D0}"/>
          </ac:spMkLst>
        </pc:spChg>
        <pc:spChg chg="add del mod">
          <ac:chgData name="Donald Simard" userId="3f22a94bb2ced6ae" providerId="LiveId" clId="{5A062E76-F249-4B04-84C7-D256D01A8646}" dt="2021-12-07T01:28:31.118" v="77" actId="22"/>
          <ac:spMkLst>
            <pc:docMk/>
            <pc:sldMk cId="3656710330" sldId="265"/>
            <ac:spMk id="11" creationId="{B4029118-8D51-4544-93F9-156B97473823}"/>
          </ac:spMkLst>
        </pc:spChg>
        <pc:picChg chg="del">
          <ac:chgData name="Donald Simard" userId="3f22a94bb2ced6ae" providerId="LiveId" clId="{5A062E76-F249-4B04-84C7-D256D01A8646}" dt="2021-12-07T01:28:25.999" v="76" actId="478"/>
          <ac:picMkLst>
            <pc:docMk/>
            <pc:sldMk cId="3656710330" sldId="265"/>
            <ac:picMk id="6" creationId="{242A1BBE-36FA-4171-A1BF-FE9E07EE6860}"/>
          </ac:picMkLst>
        </pc:picChg>
        <pc:picChg chg="add del mod">
          <ac:chgData name="Donald Simard" userId="3f22a94bb2ced6ae" providerId="LiveId" clId="{5A062E76-F249-4B04-84C7-D256D01A8646}" dt="2021-12-07T01:26:26.534" v="75" actId="478"/>
          <ac:picMkLst>
            <pc:docMk/>
            <pc:sldMk cId="3656710330" sldId="265"/>
            <ac:picMk id="9" creationId="{53A43C07-8CA7-44FD-9FCA-D849DE147A66}"/>
          </ac:picMkLst>
        </pc:picChg>
        <pc:picChg chg="add mod ord">
          <ac:chgData name="Donald Simard" userId="3f22a94bb2ced6ae" providerId="LiveId" clId="{5A062E76-F249-4B04-84C7-D256D01A8646}" dt="2021-12-07T01:28:40.457" v="79" actId="14100"/>
          <ac:picMkLst>
            <pc:docMk/>
            <pc:sldMk cId="3656710330" sldId="265"/>
            <ac:picMk id="13" creationId="{EE69593C-CA7D-449E-A747-D15EAB19FF28}"/>
          </ac:picMkLst>
        </pc:picChg>
        <pc:picChg chg="add mod">
          <ac:chgData name="Donald Simard" userId="3f22a94bb2ced6ae" providerId="LiveId" clId="{5A062E76-F249-4B04-84C7-D256D01A8646}" dt="2021-12-07T01:31:57.028" v="96" actId="14100"/>
          <ac:picMkLst>
            <pc:docMk/>
            <pc:sldMk cId="3656710330" sldId="265"/>
            <ac:picMk id="15" creationId="{9A80F023-639A-40F3-AD0B-C459D794EA4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70C145-3CA8-4A63-A595-CA4ED6AF65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E7DA5A-45EB-4F9B-A00A-F6EC90B541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01CEF20-0452-4B73-9CF0-B96CCEBD50B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A52E8C-564E-4375-B51A-C02E206497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C9311-19D6-41C4-BA3E-1884A128BE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419A5F0-1355-4758-8FC8-37CA44D78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C8FCF41-9E15-47C5-88C9-9BF418FD770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8302417-0600-4258-845E-D65338261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67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imard57.synology.me/Aqua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r>
              <a:rPr lang="en-US" dirty="0"/>
              <a:t>The Link for the App is listed here </a:t>
            </a:r>
            <a:r>
              <a:rPr lang="en-US" sz="1300" dirty="0">
                <a:hlinkClick r:id="rId3"/>
              </a:rPr>
              <a:t>https://simard57.synology.me/Aqua</a:t>
            </a:r>
            <a:r>
              <a:rPr lang="en-US" sz="1300" dirty="0"/>
              <a:t> and is also on the footer of each slide.</a:t>
            </a:r>
          </a:p>
          <a:p>
            <a:endParaRPr lang="en-US" dirty="0"/>
          </a:p>
          <a:p>
            <a:r>
              <a:rPr lang="en-US" dirty="0"/>
              <a:t>So, if you wish to play with it during the talk or follow along with the slides; have at it!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25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Bonus feature!</a:t>
            </a:r>
          </a:p>
          <a:p>
            <a:endParaRPr lang="en-US" dirty="0"/>
          </a:p>
          <a:p>
            <a:r>
              <a:rPr lang="en-US" dirty="0"/>
              <a:t>I try to take pictures of our animals when they are behaving in ways that guests may not be fortunate to see</a:t>
            </a:r>
          </a:p>
          <a:p>
            <a:pPr marL="181240" indent="-181240">
              <a:buFontTx/>
              <a:buChar char="-"/>
            </a:pPr>
            <a:r>
              <a:rPr lang="en-US" dirty="0"/>
              <a:t>The </a:t>
            </a:r>
            <a:r>
              <a:rPr lang="en-US" dirty="0" err="1"/>
              <a:t>Sunbittern</a:t>
            </a:r>
            <a:r>
              <a:rPr lang="en-US" dirty="0"/>
              <a:t> has hidden beauty</a:t>
            </a:r>
          </a:p>
          <a:p>
            <a:pPr marL="181240" indent="-181240">
              <a:buFontTx/>
              <a:buChar char="-"/>
            </a:pPr>
            <a:r>
              <a:rPr lang="en-US" dirty="0"/>
              <a:t>The Boat Billed Heron is a master of hiding</a:t>
            </a:r>
          </a:p>
          <a:p>
            <a:pPr marL="181240" indent="-181240">
              <a:buFontTx/>
              <a:buChar char="-"/>
            </a:pPr>
            <a:r>
              <a:rPr lang="en-US" dirty="0"/>
              <a:t>The sloths are more stationary and watching them close up is a rare treat</a:t>
            </a:r>
          </a:p>
          <a:p>
            <a:pPr marL="181240" indent="-181240">
              <a:buFontTx/>
              <a:buChar char="-"/>
            </a:pPr>
            <a:r>
              <a:rPr lang="en-US" dirty="0"/>
              <a:t>Though loud, sometimes the </a:t>
            </a:r>
            <a:r>
              <a:rPr lang="en-US" dirty="0" err="1"/>
              <a:t>Piha</a:t>
            </a:r>
            <a:r>
              <a:rPr lang="en-US" dirty="0"/>
              <a:t> is hard to find so showing people what to look for is a small pleasure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95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008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8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wanted to brush up on my programming skills. I learned how to use PHP in the sites HTML code.</a:t>
            </a:r>
          </a:p>
          <a:p>
            <a:endParaRPr lang="en-US" dirty="0"/>
          </a:p>
          <a:p>
            <a:r>
              <a:rPr lang="en-US" dirty="0"/>
              <a:t>As a test case, I decided to automate the Shift schedule we used for our Tuesday Morning shift. </a:t>
            </a:r>
          </a:p>
          <a:p>
            <a:endParaRPr lang="en-US" dirty="0"/>
          </a:p>
          <a:p>
            <a:r>
              <a:rPr lang="en-US" dirty="0"/>
              <a:t>After returning from COVID, we went through multiple iterations of the shift rotation, and it got confusing which one we were to use. </a:t>
            </a:r>
          </a:p>
          <a:p>
            <a:endParaRPr lang="en-US" dirty="0"/>
          </a:p>
          <a:p>
            <a:r>
              <a:rPr lang="en-US" dirty="0"/>
              <a:t>It also seemed a good way to reduce paper and plastic waste if only by a little – but every bit counts!</a:t>
            </a:r>
          </a:p>
          <a:p>
            <a:endParaRPr lang="en-US" dirty="0"/>
          </a:p>
          <a:p>
            <a:r>
              <a:rPr lang="en-US" dirty="0"/>
              <a:t>Obviously, Use what works best for your team. This is just another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2</a:t>
            </a:fld>
            <a:endParaRPr lang="en-US"/>
          </a:p>
        </p:txBody>
      </p:sp>
      <p:sp>
        <p:nvSpPr>
          <p:cNvPr id="5" name="Slide Image Placeholder 4">
            <a:extLst>
              <a:ext uri="{FF2B5EF4-FFF2-40B4-BE49-F238E27FC236}">
                <a16:creationId xmlns:a16="http://schemas.microsoft.com/office/drawing/2014/main" id="{AEE35C23-76F2-40C1-83F5-C781BBFEDC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2288992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added a couple of links I was using often.</a:t>
            </a:r>
          </a:p>
          <a:p>
            <a:endParaRPr lang="en-US" dirty="0"/>
          </a:p>
          <a:p>
            <a:r>
              <a:rPr lang="en-US" dirty="0"/>
              <a:t>The app is a launchpad for things that are related to being an aquarium volunteer.</a:t>
            </a:r>
          </a:p>
          <a:p>
            <a:pPr marL="181240" indent="-181240">
              <a:buFontTx/>
              <a:buChar char="-"/>
            </a:pPr>
            <a:r>
              <a:rPr lang="en-US" dirty="0"/>
              <a:t>You can log your hours using the “Volunteer Login Site” link</a:t>
            </a:r>
          </a:p>
          <a:p>
            <a:pPr marL="181240" indent="-181240">
              <a:buFontTx/>
              <a:buChar char="-"/>
            </a:pPr>
            <a:r>
              <a:rPr lang="en-US" dirty="0"/>
              <a:t>You can access the “Volunteer Resource Center” to see the General Admission sales and estimates for crowd size</a:t>
            </a:r>
          </a:p>
          <a:p>
            <a:endParaRPr lang="en-US" dirty="0"/>
          </a:p>
          <a:p>
            <a:r>
              <a:rPr lang="en-US" dirty="0"/>
              <a:t>Click the day and shift to get to the scheduling aid. I work the Tuesday 1</a:t>
            </a:r>
            <a:r>
              <a:rPr lang="en-US" baseline="30000" dirty="0"/>
              <a:t>st</a:t>
            </a:r>
            <a:r>
              <a:rPr lang="en-US" dirty="0"/>
              <a:t> Shift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91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Number of Volunteers varies each week so count the noses in the room and enter that for the number of Guides.</a:t>
            </a:r>
          </a:p>
          <a:p>
            <a:r>
              <a:rPr lang="en-US" dirty="0"/>
              <a:t>The Captain (or Guest Engagement) then assigns the rotation to each volunteer. </a:t>
            </a:r>
          </a:p>
          <a:p>
            <a:endParaRPr lang="en-US" dirty="0"/>
          </a:p>
          <a:p>
            <a:r>
              <a:rPr lang="en-US" dirty="0"/>
              <a:t>Click the One or All button (perhaps I should delete the One button to keep it simpler)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8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brings us to the Rotation Screen. The App displays a standard 4 shift rotation even though in offseason we only use the 1</a:t>
            </a:r>
            <a:r>
              <a:rPr lang="en-US" baseline="30000" dirty="0"/>
              <a:t>st</a:t>
            </a:r>
            <a:r>
              <a:rPr lang="en-US" dirty="0"/>
              <a:t> three due to shorter hours. </a:t>
            </a:r>
          </a:p>
          <a:p>
            <a:endParaRPr lang="en-US" dirty="0"/>
          </a:p>
          <a:p>
            <a:r>
              <a:rPr lang="en-US" dirty="0"/>
              <a:t>If the All button was pushed, you will also see all the rotations that you can scroll through</a:t>
            </a:r>
          </a:p>
          <a:p>
            <a:endParaRPr lang="en-US" dirty="0"/>
          </a:p>
          <a:p>
            <a:r>
              <a:rPr lang="en-US" dirty="0"/>
              <a:t>I usually take a screenshot of this page to have access to it whenever I need to without having to go through the process all over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5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brings us to the Rotation Screen. The App displays a standard 4 shift rotation even though in offseason we only use the 1</a:t>
            </a:r>
            <a:r>
              <a:rPr lang="en-US" baseline="30000" dirty="0"/>
              <a:t>st</a:t>
            </a:r>
            <a:r>
              <a:rPr lang="en-US" dirty="0"/>
              <a:t> three due to shorter hours. </a:t>
            </a:r>
          </a:p>
          <a:p>
            <a:endParaRPr lang="en-US" dirty="0"/>
          </a:p>
          <a:p>
            <a:r>
              <a:rPr lang="en-US" dirty="0"/>
              <a:t>If the All button was pushed, you will also see all the rotations that you can scroll through</a:t>
            </a:r>
          </a:p>
          <a:p>
            <a:endParaRPr lang="en-US" dirty="0"/>
          </a:p>
          <a:p>
            <a:r>
              <a:rPr lang="en-US" dirty="0"/>
              <a:t>I usually take a screenshot of this page to have access to it whenever I need to without having to go through the process all over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85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a webpage on the phone’s home screen is dependent on the phone and browser you have. Link above has instructions for iPhone/Safari and Android/Chrome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451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shift can create their own rotation. Captains tend to know what works best. How to customize the rotation is covered on the APP home screen. Click the </a:t>
            </a:r>
            <a:r>
              <a:rPr lang="en-US" dirty="0" err="1"/>
              <a:t>Glyphe</a:t>
            </a:r>
            <a:r>
              <a:rPr lang="en-US" dirty="0"/>
              <a:t> at the bottom to review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17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simple spreadsheet behind each shift rotation schedule. It can be edited and returned to replace the current one in use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Additionally, </a:t>
            </a:r>
            <a:r>
              <a:rPr lang="en-US" dirty="0" err="1"/>
              <a:t>thie</a:t>
            </a:r>
            <a:r>
              <a:rPr lang="en-US" dirty="0"/>
              <a:t> spreadsheet can be printed fand laminated or volunteers that prefer paper. (I hope they have good eyes)</a:t>
            </a:r>
            <a:r>
              <a:rPr lang="en-US" dirty="0" err="1"/>
              <a:t>ou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02417-0600-4258-845E-D65338261C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86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4CFC2-F971-4BD2-B144-29F9D3C18FFE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06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BC7BA-BEDE-4742-89B0-3E1D4A108D89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3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7E9D6-A17D-4865-8665-E0D456956993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513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A52FB-0D92-41F6-B748-E970C2D87EC2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2468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9CEAC-9058-4449-A4D3-D58535987496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44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9E59-2082-4D15-A135-C4AF4C88EB51}" type="datetime1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41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03690-AB6B-4848-9DAD-64F813761010}" type="datetime1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73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D5BC-45F7-446C-ACFA-237AD80A5DA6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782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0F069-0523-40B5-85C8-9652184FD8FC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75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2AA5-FA65-41CA-B09C-1F96D62B73E3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25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7B377-2E75-4831-A47B-1F4AC9BAF43F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16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EE1B8-E863-4E5B-BF3E-45BAA501F93A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8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B581A-49B2-4D6F-A189-CC69B76925F6}" type="datetime1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90E48-2CF3-4368-AFB0-E3B67F6C174A}" type="datetime1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4EEBE-723C-45DA-88DE-D8E05661E0A8}" type="datetime1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43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71AD-49F8-4D04-88DF-A336798C301A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88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FCC8-F10A-407A-B818-1EA480A1E6BD}" type="datetime1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0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E3992B1-05E9-4EE4-8E1A-6EEE8FD4FA65}" type="datetime1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/>
              <a:t>https://simard57.synology.me/Aqua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93DDAF3-8729-4BAF-8279-BC87FD0C9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49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imard57.synology.me/Aqu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imard57.synology.me/Aqu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ard57.synology.me/Aqu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5" Type="http://schemas.openxmlformats.org/officeDocument/2006/relationships/image" Target="../media/image14.jpg"/><Relationship Id="rId4" Type="http://schemas.openxmlformats.org/officeDocument/2006/relationships/hyperlink" Target="https://natomasunified.org/kb/add-website-to-mobile-device-home-screen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0D9B-0EB0-487A-8D21-DA7A79DD68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Volunteer Guide Rotation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FEE630-D41E-4067-B6D3-E22813F156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900" dirty="0">
                <a:hlinkClick r:id="rId3"/>
              </a:rPr>
              <a:t>https://simard57.synology.me/Aqua</a:t>
            </a:r>
            <a:endParaRPr lang="en-US" sz="3900" dirty="0"/>
          </a:p>
          <a:p>
            <a:r>
              <a:rPr lang="en-US" sz="2600" dirty="0"/>
              <a:t>By Don Simard, simard57@hotmail.com</a:t>
            </a:r>
          </a:p>
        </p:txBody>
      </p:sp>
    </p:spTree>
    <p:extLst>
      <p:ext uri="{BB962C8B-B14F-4D97-AF65-F5344CB8AC3E}">
        <p14:creationId xmlns:p14="http://schemas.microsoft.com/office/powerpoint/2010/main" val="37538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3A4D-A752-4C5C-9096-6DB478329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194423" cy="970450"/>
          </a:xfrm>
        </p:spPr>
        <p:txBody>
          <a:bodyPr/>
          <a:lstStyle/>
          <a:p>
            <a:r>
              <a:rPr lang="en-US" dirty="0"/>
              <a:t>Recent Feature Added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E1082-2BA8-4B9D-871F-96659FF47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7194424" cy="4058750"/>
          </a:xfrm>
        </p:spPr>
        <p:txBody>
          <a:bodyPr>
            <a:normAutofit fontScale="92500"/>
          </a:bodyPr>
          <a:lstStyle/>
          <a:p>
            <a:r>
              <a:rPr lang="en-US" dirty="0"/>
              <a:t>Show &amp; Tell links to Pictures and Videos of Aquarium animals</a:t>
            </a:r>
          </a:p>
          <a:p>
            <a:r>
              <a:rPr lang="en-US" dirty="0"/>
              <a:t>I use these during “quiet” hours to engage with guest to show them the Animals in ways not always seen.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Sunbittern</a:t>
            </a:r>
            <a:r>
              <a:rPr lang="en-US" dirty="0"/>
              <a:t> in all his glory (was he warning or flirting? I do not want to know!</a:t>
            </a:r>
          </a:p>
          <a:p>
            <a:pPr lvl="1"/>
            <a:r>
              <a:rPr lang="en-US" dirty="0"/>
              <a:t>Rarely seen Boat Billed Heron</a:t>
            </a:r>
          </a:p>
          <a:p>
            <a:pPr lvl="1"/>
            <a:r>
              <a:rPr lang="en-US" dirty="0"/>
              <a:t>The Sloth raiding a bird feeder</a:t>
            </a:r>
          </a:p>
          <a:p>
            <a:pPr lvl="1"/>
            <a:r>
              <a:rPr lang="en-US" dirty="0"/>
              <a:t>Archer fish in slow motion</a:t>
            </a:r>
          </a:p>
          <a:p>
            <a:pPr lvl="1"/>
            <a:r>
              <a:rPr lang="en-US" dirty="0"/>
              <a:t>Close-up of Screaming </a:t>
            </a:r>
            <a:r>
              <a:rPr lang="en-US" dirty="0" err="1"/>
              <a:t>Piha</a:t>
            </a:r>
            <a:endParaRPr lang="en-US" dirty="0"/>
          </a:p>
          <a:p>
            <a:r>
              <a:rPr lang="en-US" dirty="0"/>
              <a:t>Currently it is a View-Only album but if you have pictures you would like to add, contact me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2E2ED59-1AB8-4038-8514-EFBECFECE0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67700" y="453421"/>
            <a:ext cx="3611408" cy="593148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1646121-C6F7-4EB2-9E87-885FCB075E10}"/>
              </a:ext>
            </a:extLst>
          </p:cNvPr>
          <p:cNvSpPr/>
          <p:nvPr/>
        </p:nvSpPr>
        <p:spPr>
          <a:xfrm>
            <a:off x="8235332" y="4434435"/>
            <a:ext cx="1208073" cy="485522"/>
          </a:xfrm>
          <a:prstGeom prst="ellipse">
            <a:avLst/>
          </a:prstGeom>
          <a:noFill/>
          <a:ln w="635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CF97EC-2455-454F-AFCC-6283F0AD2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1101425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E1902-6F24-4137-82D7-308AB6BF4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Google Photo Album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C896B4B-43CF-479A-AEB7-749A14BEC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4445" y="1731963"/>
            <a:ext cx="5899094" cy="503359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87519D-1D04-4A14-83E0-CFBE0027A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205385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0421-BFB6-4703-8FE1-8F86C81B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All Folks!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46052-1E6C-4FD9-AA8D-C10B393FF9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Hope you find it useful!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https://simard57.synology.me/Aqua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DB8F9-66BC-4C44-973B-0BEDEC22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3402565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7A1B63A-C599-4BF6-923F-33076F3A8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68314">
            <a:off x="6156518" y="857251"/>
            <a:ext cx="6858000" cy="5143500"/>
          </a:xfrm>
          <a:prstGeom prst="rect">
            <a:avLst/>
          </a:prstGeom>
        </p:spPr>
      </p:pic>
      <p:pic>
        <p:nvPicPr>
          <p:cNvPr id="16" name="Picture 15" descr="A picture containing text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3E57C349-3AC1-4042-8EAC-7E579E331C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16159">
            <a:off x="6770442" y="2401755"/>
            <a:ext cx="6043958" cy="4531248"/>
          </a:xfrm>
          <a:prstGeom prst="rect">
            <a:avLst/>
          </a:prstGeom>
        </p:spPr>
      </p:pic>
      <p:pic>
        <p:nvPicPr>
          <p:cNvPr id="12" name="Content Placeholder 11" descr="Calendar&#10;&#10;Description automatically generated">
            <a:extLst>
              <a:ext uri="{FF2B5EF4-FFF2-40B4-BE49-F238E27FC236}">
                <a16:creationId xmlns:a16="http://schemas.microsoft.com/office/drawing/2014/main" id="{BA61F8CF-8BB9-4EE3-A7BF-E41DEA89C6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039" y="3995382"/>
            <a:ext cx="5149654" cy="3862963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67D0A-7324-4271-85AF-30FA70CCD1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6234628" cy="4058750"/>
          </a:xfrm>
        </p:spPr>
        <p:txBody>
          <a:bodyPr>
            <a:normAutofit/>
          </a:bodyPr>
          <a:lstStyle/>
          <a:p>
            <a:r>
              <a:rPr lang="en-US" dirty="0"/>
              <a:t>COVID project to brush up my web skills</a:t>
            </a:r>
          </a:p>
          <a:p>
            <a:pPr lvl="1"/>
            <a:endParaRPr lang="en-US" dirty="0"/>
          </a:p>
          <a:p>
            <a:r>
              <a:rPr lang="en-US" dirty="0"/>
              <a:t>Goal is to replicate all the paper aids being used</a:t>
            </a:r>
          </a:p>
          <a:p>
            <a:pPr lvl="1"/>
            <a:r>
              <a:rPr lang="en-US" dirty="0"/>
              <a:t>Improve customization of shift rotation</a:t>
            </a:r>
          </a:p>
          <a:p>
            <a:pPr lvl="1"/>
            <a:r>
              <a:rPr lang="en-US" dirty="0"/>
              <a:t>Make rotation more readable for mature eyes</a:t>
            </a:r>
          </a:p>
          <a:p>
            <a:r>
              <a:rPr lang="en-US" dirty="0"/>
              <a:t>Streamline the shift rotation assignments for guides</a:t>
            </a:r>
          </a:p>
          <a:p>
            <a:pPr marL="36900" indent="0">
              <a:buNone/>
            </a:pPr>
            <a:endParaRPr lang="en-US" dirty="0"/>
          </a:p>
          <a:p>
            <a:r>
              <a:rPr lang="en-US" dirty="0"/>
              <a:t>Yet another option to assign shift rotations </a:t>
            </a:r>
          </a:p>
          <a:p>
            <a:pPr lvl="1"/>
            <a:r>
              <a:rPr lang="en-US" dirty="0"/>
              <a:t>If what you are doing works, keep using it!</a:t>
            </a:r>
          </a:p>
          <a:p>
            <a:pPr lvl="1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4F1A54-9814-489A-A006-A04EA783E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>
            <a:normAutofit fontScale="90000"/>
          </a:bodyPr>
          <a:lstStyle/>
          <a:p>
            <a:r>
              <a:rPr lang="en-US" dirty="0"/>
              <a:t>Rationale behind the App</a:t>
            </a:r>
            <a:br>
              <a:rPr lang="en-US" dirty="0"/>
            </a:br>
            <a:r>
              <a:rPr lang="en-US" sz="3100" dirty="0"/>
              <a:t>Why I did this App!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EC95B0-78B6-4C3B-AC34-5868DFA72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400982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7190F-EA17-4FC3-90F6-BDE62E710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/>
          <a:lstStyle/>
          <a:p>
            <a:r>
              <a:rPr lang="en-US" dirty="0"/>
              <a:t>App 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4B76B-93F6-4112-8FA5-7C680B769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760170" cy="4351338"/>
          </a:xfrm>
        </p:spPr>
        <p:txBody>
          <a:bodyPr/>
          <a:lstStyle/>
          <a:p>
            <a:r>
              <a:rPr lang="en-US" dirty="0"/>
              <a:t>Website at </a:t>
            </a:r>
            <a:r>
              <a:rPr lang="en-US" dirty="0">
                <a:hlinkClick r:id="rId3"/>
              </a:rPr>
              <a:t>https://simard57.synology.me/Aqua</a:t>
            </a:r>
            <a:endParaRPr lang="en-US" dirty="0"/>
          </a:p>
          <a:p>
            <a:r>
              <a:rPr lang="en-US" dirty="0"/>
              <a:t>Has links to Aquarium sites</a:t>
            </a:r>
          </a:p>
          <a:p>
            <a:pPr lvl="1"/>
            <a:r>
              <a:rPr lang="en-US" dirty="0"/>
              <a:t>The Volunteer login page</a:t>
            </a:r>
          </a:p>
          <a:p>
            <a:pPr lvl="1"/>
            <a:r>
              <a:rPr lang="en-US" dirty="0"/>
              <a:t>Volunteer Resource Center</a:t>
            </a:r>
          </a:p>
          <a:p>
            <a:r>
              <a:rPr lang="en-US" dirty="0"/>
              <a:t>To use</a:t>
            </a:r>
          </a:p>
          <a:p>
            <a:pPr lvl="1"/>
            <a:r>
              <a:rPr lang="en-US" dirty="0"/>
              <a:t>Select the day and shift you work</a:t>
            </a:r>
          </a:p>
          <a:p>
            <a:pPr lvl="1"/>
            <a:r>
              <a:rPr lang="en-US" dirty="0"/>
              <a:t>Allows shift rotation customization.</a:t>
            </a:r>
          </a:p>
          <a:p>
            <a:pPr lvl="2"/>
            <a:r>
              <a:rPr lang="en-US" dirty="0"/>
              <a:t>More on this later.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7C852A-AD89-4521-AE87-730AC1BB34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267700" y="533400"/>
            <a:ext cx="3731890" cy="608962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2FB31C-9CBC-41F9-82AB-5A69CA0F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4269779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0ED14-C7E1-463D-AD0F-137842413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>
            <a:normAutofit/>
          </a:bodyPr>
          <a:lstStyle/>
          <a:p>
            <a:r>
              <a:rPr lang="en-US" dirty="0"/>
              <a:t>My Tuesday Morning Shift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2A11E-4C22-4F04-AF7F-5BA66525A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41604" cy="4351338"/>
          </a:xfrm>
        </p:spPr>
        <p:txBody>
          <a:bodyPr/>
          <a:lstStyle/>
          <a:p>
            <a:r>
              <a:rPr lang="en-US" dirty="0"/>
              <a:t>Select the number of guides in the shift</a:t>
            </a:r>
          </a:p>
          <a:p>
            <a:r>
              <a:rPr lang="en-US" dirty="0"/>
              <a:t>Select the Rotation</a:t>
            </a:r>
          </a:p>
          <a:p>
            <a:r>
              <a:rPr lang="en-US" dirty="0"/>
              <a:t>Example here shows</a:t>
            </a:r>
          </a:p>
          <a:p>
            <a:pPr lvl="1"/>
            <a:r>
              <a:rPr lang="en-US" dirty="0"/>
              <a:t>7 Guides on shift</a:t>
            </a:r>
          </a:p>
          <a:p>
            <a:pPr lvl="1"/>
            <a:r>
              <a:rPr lang="en-US" dirty="0"/>
              <a:t>And I am assigned Rotation E</a:t>
            </a:r>
          </a:p>
          <a:p>
            <a:r>
              <a:rPr lang="en-US" dirty="0"/>
              <a:t>Click One or All</a:t>
            </a:r>
          </a:p>
          <a:p>
            <a:pPr lvl="1"/>
            <a:r>
              <a:rPr lang="en-US" dirty="0"/>
              <a:t>One shows only selected rotation</a:t>
            </a:r>
          </a:p>
          <a:p>
            <a:pPr lvl="1"/>
            <a:r>
              <a:rPr lang="en-US" dirty="0"/>
              <a:t>All shows selected rotation and all other rotations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A931716-817E-49E0-9027-B881B2B99A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67700" y="533400"/>
            <a:ext cx="3714192" cy="606074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064B3C-2B99-4826-A6D0-E90102A54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1629392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998C-15D3-4402-892F-00ADFD504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/>
          <a:lstStyle/>
          <a:p>
            <a:r>
              <a:rPr lang="en-US" dirty="0"/>
              <a:t>Rotation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150AE-4061-434C-AABE-DE028058A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61760" cy="4351338"/>
          </a:xfrm>
        </p:spPr>
        <p:txBody>
          <a:bodyPr/>
          <a:lstStyle/>
          <a:p>
            <a:r>
              <a:rPr lang="en-US" dirty="0"/>
              <a:t>Rotation is listed in easy-to-read list</a:t>
            </a:r>
          </a:p>
          <a:p>
            <a:r>
              <a:rPr lang="en-US" dirty="0"/>
              <a:t>If One was clicked, single rotation is listed.</a:t>
            </a:r>
          </a:p>
          <a:p>
            <a:r>
              <a:rPr lang="en-US" dirty="0"/>
              <a:t>If All was clicked, each rotation can be seen by scrolling screen</a:t>
            </a:r>
          </a:p>
          <a:p>
            <a:endParaRPr lang="en-US" dirty="0"/>
          </a:p>
          <a:p>
            <a:r>
              <a:rPr lang="en-US" dirty="0"/>
              <a:t>Optionally take a screenshot of this screen to have easy access to rotation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2A1BBE-36FA-4171-A1BF-FE9E07EE68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67701" y="533401"/>
            <a:ext cx="3729472" cy="608567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10A4F3A-ECDD-4916-A7B0-24CB46F382C3}"/>
              </a:ext>
            </a:extLst>
          </p:cNvPr>
          <p:cNvSpPr/>
          <p:nvPr/>
        </p:nvSpPr>
        <p:spPr>
          <a:xfrm>
            <a:off x="8197795" y="2671638"/>
            <a:ext cx="3864334" cy="1892411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0F5662-8673-42C4-9985-65024054D8D0}"/>
              </a:ext>
            </a:extLst>
          </p:cNvPr>
          <p:cNvSpPr/>
          <p:nvPr/>
        </p:nvSpPr>
        <p:spPr>
          <a:xfrm>
            <a:off x="8124733" y="2584173"/>
            <a:ext cx="4015408" cy="3953595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3A4DA-AD54-4AF2-8C4A-356AAD166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330916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998C-15D3-4402-892F-00ADFD504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/>
          <a:lstStyle/>
          <a:p>
            <a:r>
              <a:rPr lang="en-US" dirty="0"/>
              <a:t>Rotation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150AE-4061-434C-AABE-DE028058A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61760" cy="4351338"/>
          </a:xfrm>
        </p:spPr>
        <p:txBody>
          <a:bodyPr/>
          <a:lstStyle/>
          <a:p>
            <a:r>
              <a:rPr lang="en-US" dirty="0"/>
              <a:t>Rotation is listed in easy-to-read list</a:t>
            </a:r>
          </a:p>
          <a:p>
            <a:r>
              <a:rPr lang="en-US" dirty="0"/>
              <a:t>If One was clicked, single rotation is listed.</a:t>
            </a:r>
          </a:p>
          <a:p>
            <a:r>
              <a:rPr lang="en-US" dirty="0"/>
              <a:t>If All was clicked, each rotation can be seen by scrolling screen</a:t>
            </a:r>
          </a:p>
          <a:p>
            <a:endParaRPr lang="en-US" dirty="0"/>
          </a:p>
          <a:p>
            <a:r>
              <a:rPr lang="en-US" dirty="0"/>
              <a:t>Optionally take a screenshot of the screen to have easy access to rotation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E69593C-CA7D-449E-A747-D15EAB19FF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267700" y="533400"/>
            <a:ext cx="3924300" cy="582133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80F023-639A-40F3-AD0B-C459D794EA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0080" y="533400"/>
            <a:ext cx="3924300" cy="582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FF80A-D49B-4B4C-91DC-F9194C90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6710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4D6838-30C5-489D-B1B9-407953CD2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/>
          <a:lstStyle/>
          <a:p>
            <a:r>
              <a:rPr lang="en-US" dirty="0"/>
              <a:t>Save Site to Home Screen!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6817EA2-EB55-467C-A455-1FCD079E8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184667" cy="4351338"/>
          </a:xfrm>
        </p:spPr>
        <p:txBody>
          <a:bodyPr/>
          <a:lstStyle/>
          <a:p>
            <a:r>
              <a:rPr lang="en-US" dirty="0"/>
              <a:t>It is a good idea to save the Volunteer Guide Rotation website to phone home screen</a:t>
            </a:r>
          </a:p>
          <a:p>
            <a:pPr lvl="1"/>
            <a:r>
              <a:rPr lang="en-US" dirty="0"/>
              <a:t>Or at least save as a favorite</a:t>
            </a:r>
          </a:p>
          <a:p>
            <a:r>
              <a:rPr lang="en-US" dirty="0"/>
              <a:t>How to save to home screen is phone and browser dependent</a:t>
            </a:r>
          </a:p>
          <a:p>
            <a:r>
              <a:rPr lang="en-US" dirty="0"/>
              <a:t>Use Google or YouTube or ask your Grandkids to find instructions for your phone and browser</a:t>
            </a:r>
          </a:p>
          <a:p>
            <a:pPr lvl="1"/>
            <a:r>
              <a:rPr lang="en-US" dirty="0">
                <a:hlinkClick r:id="rId4"/>
              </a:rPr>
              <a:t>https://natomasunified.org/kb/add-website-to-mobile-device-home-screen/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Content Placeholder 11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4F26AD3F-E10D-4E9C-88A2-1B89159087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700" y="533400"/>
            <a:ext cx="2609684" cy="5796480"/>
          </a:xfrm>
        </p:spPr>
      </p:pic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2B7E946C-923D-43E2-8D1F-CDBEF364FBD9}"/>
              </a:ext>
            </a:extLst>
          </p:cNvPr>
          <p:cNvSpPr/>
          <p:nvPr/>
        </p:nvSpPr>
        <p:spPr>
          <a:xfrm>
            <a:off x="8412480" y="4819773"/>
            <a:ext cx="678426" cy="867205"/>
          </a:xfrm>
          <a:prstGeom prst="flowChartConnector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63B5B4-5A95-4C11-9CBA-57F464D3D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711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B1C2-1381-4DA0-958E-28A1C4F66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353905" cy="970450"/>
          </a:xfrm>
        </p:spPr>
        <p:txBody>
          <a:bodyPr/>
          <a:lstStyle/>
          <a:p>
            <a:r>
              <a:rPr lang="en-US" dirty="0"/>
              <a:t>Customizing Shift Rotation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ED0EE-0643-40F9-9617-35A7CE3C62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6672775" cy="4058750"/>
          </a:xfrm>
        </p:spPr>
        <p:txBody>
          <a:bodyPr/>
          <a:lstStyle/>
          <a:p>
            <a:r>
              <a:rPr lang="en-US" dirty="0"/>
              <a:t>Instructions to customize displayed by clicking the triangle Glyph</a:t>
            </a:r>
          </a:p>
          <a:p>
            <a:r>
              <a:rPr lang="en-US" dirty="0"/>
              <a:t>Requires modifying simple spreadsheet</a:t>
            </a:r>
          </a:p>
          <a:p>
            <a:r>
              <a:rPr lang="en-US" dirty="0"/>
              <a:t>Notice the Feedback Form</a:t>
            </a:r>
          </a:p>
          <a:p>
            <a:pPr lvl="1"/>
            <a:r>
              <a:rPr lang="en-US" dirty="0"/>
              <a:t>Use to alert me a new schedule has been uploaded</a:t>
            </a:r>
          </a:p>
          <a:p>
            <a:pPr lvl="1"/>
            <a:r>
              <a:rPr lang="en-US" dirty="0"/>
              <a:t>Use to report bugs in the Scheduling App</a:t>
            </a:r>
          </a:p>
          <a:p>
            <a:pPr lvl="2"/>
            <a:r>
              <a:rPr lang="en-US" dirty="0"/>
              <a:t>Or just to let me know you are using the App</a:t>
            </a:r>
          </a:p>
          <a:p>
            <a:pPr lvl="1"/>
            <a:r>
              <a:rPr lang="en-US" dirty="0"/>
              <a:t>Use to request new features or report bugs you discover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14790DF-0E82-498F-A73E-5FEC995888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67700" y="533399"/>
            <a:ext cx="3924300" cy="582133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E4AC8-9CF7-40C2-9B71-13EFCAC7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66717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120AB22-70A6-425C-88D0-05C65D0A2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Behind the Scenes – The Rotation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BE0ED-2CE1-4415-AA83-C532BD665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439" y="1580050"/>
            <a:ext cx="3282287" cy="45546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rotations are read from a Spreadsheet file</a:t>
            </a:r>
          </a:p>
          <a:p>
            <a:r>
              <a:rPr lang="en-US" dirty="0"/>
              <a:t>Each row represents the number of volunteers that are on the shift</a:t>
            </a:r>
          </a:p>
          <a:p>
            <a:r>
              <a:rPr lang="en-US" dirty="0"/>
              <a:t>The Columns are the Rotation Assignments</a:t>
            </a:r>
          </a:p>
          <a:p>
            <a:r>
              <a:rPr lang="en-US" dirty="0"/>
              <a:t>The Cells contain the rotation as Dash separated abbreviations</a:t>
            </a:r>
          </a:p>
          <a:p>
            <a:r>
              <a:rPr lang="en-US" dirty="0"/>
              <a:t>The file has to be saved as a CSV format</a:t>
            </a:r>
          </a:p>
          <a:p>
            <a:endParaRPr lang="en-US" dirty="0"/>
          </a:p>
          <a:p>
            <a:r>
              <a:rPr lang="en-US" dirty="0"/>
              <a:t>Easy </a:t>
            </a:r>
            <a:r>
              <a:rPr lang="en-US" dirty="0" err="1"/>
              <a:t>Peasy</a:t>
            </a:r>
            <a:r>
              <a:rPr lang="en-US" dirty="0"/>
              <a:t> to change the rotation</a:t>
            </a:r>
          </a:p>
        </p:txBody>
      </p:sp>
      <p:pic>
        <p:nvPicPr>
          <p:cNvPr id="7" name="Content Placeholder 15">
            <a:extLst>
              <a:ext uri="{FF2B5EF4-FFF2-40B4-BE49-F238E27FC236}">
                <a16:creationId xmlns:a16="http://schemas.microsoft.com/office/drawing/2014/main" id="{A898F86B-194E-4EA8-AE33-B5E56D1AFB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850403" y="1446663"/>
            <a:ext cx="8343879" cy="5049671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8B7E35-2268-4D1D-B789-3FC622581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https://simard57.synology.me/Aqua</a:t>
            </a:r>
          </a:p>
        </p:txBody>
      </p:sp>
    </p:spTree>
    <p:extLst>
      <p:ext uri="{BB962C8B-B14F-4D97-AF65-F5344CB8AC3E}">
        <p14:creationId xmlns:p14="http://schemas.microsoft.com/office/powerpoint/2010/main" val="30591514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23371</TotalTime>
  <Words>1318</Words>
  <Application>Microsoft Office PowerPoint</Application>
  <PresentationFormat>Widescreen</PresentationFormat>
  <Paragraphs>144</Paragraphs>
  <Slides>12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Calisto MT</vt:lpstr>
      <vt:lpstr>Wingdings 2</vt:lpstr>
      <vt:lpstr>Slate</vt:lpstr>
      <vt:lpstr>Volunteer Guide Rotation App</vt:lpstr>
      <vt:lpstr>Rationale behind the App Why I did this App!</vt:lpstr>
      <vt:lpstr>App Home Page</vt:lpstr>
      <vt:lpstr>My Tuesday Morning Shift</vt:lpstr>
      <vt:lpstr>Rotation Summary</vt:lpstr>
      <vt:lpstr>Rotation Summary</vt:lpstr>
      <vt:lpstr>Save Site to Home Screen!</vt:lpstr>
      <vt:lpstr>Customizing Shift Rotation</vt:lpstr>
      <vt:lpstr>Behind the Scenes – The Rotation File</vt:lpstr>
      <vt:lpstr>Recent Feature Added</vt:lpstr>
      <vt:lpstr>Shared Google Photo Album</vt:lpstr>
      <vt:lpstr>That’s All Folks!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Volunteer Rotation App</dc:title>
  <dc:creator>Donald Simard</dc:creator>
  <cp:lastModifiedBy>Donald Simard</cp:lastModifiedBy>
  <cp:revision>1</cp:revision>
  <cp:lastPrinted>2022-01-19T02:41:22Z</cp:lastPrinted>
  <dcterms:created xsi:type="dcterms:W3CDTF">2021-12-06T23:19:06Z</dcterms:created>
  <dcterms:modified xsi:type="dcterms:W3CDTF">2022-03-14T16:12:32Z</dcterms:modified>
</cp:coreProperties>
</file>

<file path=docProps/thumbnail.jpeg>
</file>